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57" r:id="rId5"/>
    <p:sldId id="259" r:id="rId6"/>
    <p:sldId id="261" r:id="rId7"/>
    <p:sldId id="258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«Каша – здоровье наше»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400800" cy="172819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МБОУ СОШ с.Булун-Терек </a:t>
            </a:r>
            <a:r>
              <a:rPr lang="ru-RU" b="1" dirty="0" err="1" smtClean="0"/>
              <a:t>им.Кара</a:t>
            </a:r>
            <a:r>
              <a:rPr lang="ru-RU" b="1" dirty="0" smtClean="0"/>
              <a:t>-оол В.Х.</a:t>
            </a:r>
          </a:p>
          <a:p>
            <a:pPr algn="r"/>
            <a:r>
              <a:rPr lang="ru-RU" b="1" dirty="0" smtClean="0"/>
              <a:t>Повар Сарыг-Нава Олеся Владимировна</a:t>
            </a:r>
          </a:p>
          <a:p>
            <a:pPr algn="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75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0223"/>
            <a:ext cx="9144000" cy="6858000"/>
            <a:chOff x="-13253" y="23664"/>
            <a:chExt cx="9144000" cy="6858000"/>
          </a:xfrm>
        </p:grpSpPr>
        <p:pic>
          <p:nvPicPr>
            <p:cNvPr id="1026" name="Picture 2" descr="C:\Users\Admin\Desktop\завтрак презент\img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53" y="23664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835696" y="404664"/>
              <a:ext cx="6048672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Польза рисовой каши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46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7346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завтрак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молочная рисовая вязкая.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Крупа рисовая, сахар, молоко, соль, вода, масло сливочное.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Крупу перебирают, промывают несколько раз, засыпают в кипящее молоко и воду, проваривают 15-20 мин., добавляют сахар и варят до готовности. При отпуске поливают сливочным маслом.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 с молоком.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Какао-порошок, молоко, вода, сахар.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Какао-порошок смешивают с сахаром, добавляют небольшое количество кипятка и растирают в однородную массу, затем при непрерывном помешивании вливают горячее молоко, остальной кипяток и доводят до кипения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Хлебобулочные изделия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Заливаем молоко и кипятим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1" b="20910"/>
          <a:stretch/>
        </p:blipFill>
        <p:spPr>
          <a:xfrm>
            <a:off x="899592" y="2276872"/>
            <a:ext cx="4431010" cy="342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77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Засыпаем рис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3386410" cy="451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78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Добавляем масло </a:t>
            </a:r>
            <a:endParaRPr lang="ru-RU" sz="36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2588418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69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Какао</a:t>
            </a:r>
            <a:r>
              <a:rPr lang="ru-RU" sz="3600" b="1" dirty="0" smtClean="0"/>
              <a:t> с молоком или чай с молоком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"/>
          <a:stretch/>
        </p:blipFill>
        <p:spPr>
          <a:xfrm>
            <a:off x="2275153" y="2674938"/>
            <a:ext cx="4589672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595">
            <a:off x="969643" y="2646019"/>
            <a:ext cx="6192689" cy="34819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Хлебобулочные изделия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746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7104050" cy="39944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готов! Приятного аппетита!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</TotalTime>
  <Words>99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Candara</vt:lpstr>
      <vt:lpstr>Symbol</vt:lpstr>
      <vt:lpstr>Times New Roman</vt:lpstr>
      <vt:lpstr>Волна</vt:lpstr>
      <vt:lpstr>«Каша – здоровье наше»</vt:lpstr>
      <vt:lpstr>Презентация PowerPoint</vt:lpstr>
      <vt:lpstr>Презентация PowerPoint</vt:lpstr>
      <vt:lpstr>Заливаем молоко и кипятим</vt:lpstr>
      <vt:lpstr>Засыпаем рис</vt:lpstr>
      <vt:lpstr>Добавляем масло </vt:lpstr>
      <vt:lpstr>Какао с молоком или чай с молоком</vt:lpstr>
      <vt:lpstr>Хлебобулочные изделия</vt:lpstr>
      <vt:lpstr>Завтрак готов! Приятного аппетита!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«Каша – здоровье наше»</dc:title>
  <dc:creator>Admin</dc:creator>
  <cp:lastModifiedBy>QWERTY2</cp:lastModifiedBy>
  <cp:revision>8</cp:revision>
  <dcterms:created xsi:type="dcterms:W3CDTF">2017-11-20T10:19:11Z</dcterms:created>
  <dcterms:modified xsi:type="dcterms:W3CDTF">2021-10-22T02:52:47Z</dcterms:modified>
</cp:coreProperties>
</file>